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57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9" d="100"/>
          <a:sy n="69" d="100"/>
        </p:scale>
        <p:origin x="69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1/23/2017</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1/23/2017</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1/23/2017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1/23/2017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1/23/2017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1/23/2017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1/23/2017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1/23/2017</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291" y="146304"/>
            <a:ext cx="11546101" cy="1485900"/>
          </a:xfrm>
        </p:spPr>
        <p:txBody>
          <a:bodyPr>
            <a:noAutofit/>
          </a:bodyPr>
          <a:lstStyle/>
          <a:p>
            <a:r>
              <a:rPr lang="en-US" sz="9600" b="1" dirty="0" smtClean="0">
                <a:latin typeface="Brush Script MT" panose="03060802040406070304" pitchFamily="66" charset="0"/>
              </a:rPr>
              <a:t>La </a:t>
            </a:r>
            <a:r>
              <a:rPr lang="en-US" sz="9600" b="1" dirty="0" err="1" smtClean="0">
                <a:latin typeface="Brush Script MT" panose="03060802040406070304" pitchFamily="66" charset="0"/>
              </a:rPr>
              <a:t>Clochette</a:t>
            </a:r>
            <a:r>
              <a:rPr lang="en-US" sz="4800" b="1" dirty="0" smtClean="0">
                <a:latin typeface="Brush Script MT" panose="03060802040406070304" pitchFamily="66" charset="0"/>
              </a:rPr>
              <a:t/>
            </a:r>
            <a:br>
              <a:rPr lang="en-US" sz="4800" b="1" dirty="0" smtClean="0">
                <a:latin typeface="Brush Script MT" panose="03060802040406070304" pitchFamily="66" charset="0"/>
              </a:rPr>
            </a:br>
            <a:r>
              <a:rPr lang="en-US" sz="4800" b="1" dirty="0" err="1" smtClean="0">
                <a:latin typeface="Brush Script MT" panose="03060802040406070304" pitchFamily="66" charset="0"/>
              </a:rPr>
              <a:t>Mettez</a:t>
            </a:r>
            <a:r>
              <a:rPr lang="en-US" sz="4800" b="1" dirty="0" smtClean="0">
                <a:latin typeface="Brush Script MT" panose="03060802040406070304" pitchFamily="66" charset="0"/>
              </a:rPr>
              <a:t> </a:t>
            </a:r>
            <a:r>
              <a:rPr lang="en-US" sz="4800" b="1" dirty="0" err="1" smtClean="0">
                <a:latin typeface="Brush Script MT" panose="03060802040406070304" pitchFamily="66" charset="0"/>
              </a:rPr>
              <a:t>en</a:t>
            </a:r>
            <a:r>
              <a:rPr lang="en-US" sz="4800" b="1" dirty="0" smtClean="0">
                <a:latin typeface="Brush Script MT" panose="03060802040406070304" pitchFamily="66" charset="0"/>
              </a:rPr>
              <a:t> </a:t>
            </a:r>
            <a:r>
              <a:rPr lang="en-US" sz="4800" b="1" dirty="0" err="1" smtClean="0">
                <a:latin typeface="Brush Script MT" panose="03060802040406070304" pitchFamily="66" charset="0"/>
              </a:rPr>
              <a:t>français</a:t>
            </a:r>
            <a:r>
              <a:rPr lang="en-US" sz="4800" b="1" dirty="0" smtClean="0">
                <a:latin typeface="Brush Script MT" panose="03060802040406070304" pitchFamily="66" charset="0"/>
              </a:rPr>
              <a:t>!!</a:t>
            </a:r>
            <a:r>
              <a:rPr lang="fr-FR" sz="2800" dirty="0"/>
              <a:t/>
            </a:r>
            <a:br>
              <a:rPr lang="fr-FR" sz="2800" dirty="0"/>
            </a:br>
            <a:r>
              <a:rPr lang="fr-FR" sz="4800" dirty="0" smtClean="0"/>
              <a:t>1.  </a:t>
            </a:r>
            <a:r>
              <a:rPr lang="fr-FR" sz="4800" dirty="0" smtClean="0"/>
              <a:t>He </a:t>
            </a:r>
            <a:r>
              <a:rPr lang="fr-FR" sz="4800" dirty="0" err="1" smtClean="0"/>
              <a:t>was</a:t>
            </a:r>
            <a:r>
              <a:rPr lang="fr-FR" sz="4800" dirty="0" smtClean="0"/>
              <a:t> feeling happy </a:t>
            </a:r>
            <a:r>
              <a:rPr lang="fr-FR" sz="4800" dirty="0" err="1" smtClean="0"/>
              <a:t>because</a:t>
            </a:r>
            <a:r>
              <a:rPr lang="fr-FR" sz="4800" dirty="0" smtClean="0"/>
              <a:t> </a:t>
            </a:r>
            <a:r>
              <a:rPr lang="fr-FR" sz="4800" dirty="0" err="1" smtClean="0"/>
              <a:t>he</a:t>
            </a:r>
            <a:r>
              <a:rPr lang="fr-FR" sz="4800" dirty="0" smtClean="0"/>
              <a:t> </a:t>
            </a:r>
            <a:r>
              <a:rPr lang="fr-FR" sz="4800" dirty="0" err="1" smtClean="0"/>
              <a:t>was</a:t>
            </a:r>
            <a:r>
              <a:rPr lang="fr-FR" sz="4800" dirty="0" smtClean="0"/>
              <a:t> </a:t>
            </a:r>
            <a:r>
              <a:rPr lang="fr-FR" sz="4800" dirty="0" err="1" smtClean="0"/>
              <a:t>going</a:t>
            </a:r>
            <a:r>
              <a:rPr lang="fr-FR" sz="4800" dirty="0" smtClean="0"/>
              <a:t> to </a:t>
            </a:r>
            <a:r>
              <a:rPr lang="fr-FR" sz="4800" dirty="0" err="1" smtClean="0"/>
              <a:t>see</a:t>
            </a:r>
            <a:r>
              <a:rPr lang="fr-FR" sz="4800" dirty="0" smtClean="0"/>
              <a:t> </a:t>
            </a:r>
            <a:r>
              <a:rPr lang="fr-FR" sz="4800" dirty="0" err="1" smtClean="0"/>
              <a:t>his</a:t>
            </a:r>
            <a:r>
              <a:rPr lang="fr-FR" sz="4800" dirty="0" smtClean="0"/>
              <a:t> </a:t>
            </a:r>
            <a:r>
              <a:rPr lang="fr-FR" sz="4800" dirty="0" err="1" smtClean="0"/>
              <a:t>dad</a:t>
            </a:r>
            <a:r>
              <a:rPr lang="fr-FR" sz="4800" dirty="0" smtClean="0"/>
              <a:t>.</a:t>
            </a:r>
            <a:br>
              <a:rPr lang="fr-FR" sz="4800" dirty="0" smtClean="0"/>
            </a:br>
            <a:r>
              <a:rPr lang="fr-FR" sz="4800" dirty="0"/>
              <a:t/>
            </a:r>
            <a:br>
              <a:rPr lang="fr-FR" sz="4800" dirty="0"/>
            </a:br>
            <a:r>
              <a:rPr lang="fr-FR" sz="4800" dirty="0" smtClean="0"/>
              <a:t>2.  </a:t>
            </a:r>
            <a:r>
              <a:rPr lang="fr-FR" sz="4800" dirty="0" err="1" smtClean="0"/>
              <a:t>She</a:t>
            </a:r>
            <a:r>
              <a:rPr lang="fr-FR" sz="4800" dirty="0" smtClean="0"/>
              <a:t> </a:t>
            </a:r>
            <a:r>
              <a:rPr lang="fr-FR" sz="4800" dirty="0" err="1" smtClean="0"/>
              <a:t>was</a:t>
            </a:r>
            <a:r>
              <a:rPr lang="fr-FR" sz="4800" dirty="0" smtClean="0"/>
              <a:t> 16 and </a:t>
            </a:r>
            <a:r>
              <a:rPr lang="fr-FR" sz="4800" dirty="0" err="1" smtClean="0"/>
              <a:t>she</a:t>
            </a:r>
            <a:r>
              <a:rPr lang="fr-FR" sz="4800" dirty="0" smtClean="0"/>
              <a:t> </a:t>
            </a:r>
            <a:r>
              <a:rPr lang="fr-FR" sz="4800" dirty="0" err="1" smtClean="0"/>
              <a:t>had</a:t>
            </a:r>
            <a:r>
              <a:rPr lang="fr-FR" sz="4800" dirty="0" smtClean="0"/>
              <a:t> </a:t>
            </a:r>
            <a:r>
              <a:rPr lang="fr-FR" sz="4800" dirty="0" err="1" smtClean="0"/>
              <a:t>blue</a:t>
            </a:r>
            <a:r>
              <a:rPr lang="fr-FR" sz="4800" dirty="0" smtClean="0"/>
              <a:t> </a:t>
            </a:r>
            <a:r>
              <a:rPr lang="fr-FR" sz="4800" dirty="0" err="1" smtClean="0"/>
              <a:t>eyes</a:t>
            </a:r>
            <a:r>
              <a:rPr lang="fr-FR" sz="4800" dirty="0" smtClean="0"/>
              <a:t>.</a:t>
            </a:r>
            <a:br>
              <a:rPr lang="fr-FR" sz="4800" dirty="0" smtClean="0"/>
            </a:br>
            <a:r>
              <a:rPr lang="fr-FR" sz="4800" dirty="0"/>
              <a:t/>
            </a:r>
            <a:br>
              <a:rPr lang="fr-FR" sz="4800" dirty="0"/>
            </a:br>
            <a:r>
              <a:rPr lang="fr-FR" sz="4800" dirty="0" smtClean="0"/>
              <a:t>3.  It </a:t>
            </a:r>
            <a:r>
              <a:rPr lang="fr-FR" sz="4800" dirty="0" err="1" smtClean="0"/>
              <a:t>was</a:t>
            </a:r>
            <a:r>
              <a:rPr lang="fr-FR" sz="4800" dirty="0" smtClean="0"/>
              <a:t> </a:t>
            </a:r>
            <a:r>
              <a:rPr lang="fr-FR" sz="4800" dirty="0" err="1" smtClean="0"/>
              <a:t>raining</a:t>
            </a:r>
            <a:r>
              <a:rPr lang="fr-FR" sz="4800" dirty="0" smtClean="0"/>
              <a:t> </a:t>
            </a:r>
            <a:r>
              <a:rPr lang="fr-FR" sz="4800" dirty="0" err="1" smtClean="0"/>
              <a:t>so</a:t>
            </a:r>
            <a:r>
              <a:rPr lang="fr-FR" sz="4800" dirty="0" smtClean="0"/>
              <a:t> I </a:t>
            </a:r>
            <a:r>
              <a:rPr lang="fr-FR" sz="4800" dirty="0" err="1" smtClean="0"/>
              <a:t>went</a:t>
            </a:r>
            <a:r>
              <a:rPr lang="fr-FR" sz="4800" dirty="0" smtClean="0"/>
              <a:t> to the </a:t>
            </a:r>
            <a:r>
              <a:rPr lang="fr-FR" sz="4800" dirty="0" err="1" smtClean="0"/>
              <a:t>movies</a:t>
            </a:r>
            <a:r>
              <a:rPr lang="fr-FR" sz="4800" dirty="0" smtClean="0"/>
              <a:t>.  The film </a:t>
            </a:r>
            <a:r>
              <a:rPr lang="fr-FR" sz="4800" dirty="0" err="1" smtClean="0"/>
              <a:t>was</a:t>
            </a:r>
            <a:r>
              <a:rPr lang="fr-FR" sz="4800" dirty="0" smtClean="0"/>
              <a:t> </a:t>
            </a:r>
            <a:r>
              <a:rPr lang="fr-FR" sz="4800" dirty="0" err="1" smtClean="0"/>
              <a:t>sad</a:t>
            </a:r>
            <a:r>
              <a:rPr lang="fr-FR" sz="4800" dirty="0" smtClean="0"/>
              <a:t> and I </a:t>
            </a:r>
            <a:r>
              <a:rPr lang="fr-FR" sz="4800" dirty="0" err="1" smtClean="0"/>
              <a:t>cried</a:t>
            </a:r>
            <a:r>
              <a:rPr lang="fr-FR" sz="4800" dirty="0" smtClean="0"/>
              <a:t>.</a:t>
            </a:r>
            <a:endParaRPr lang="en-US" sz="4800" dirty="0"/>
          </a:p>
        </p:txBody>
      </p:sp>
    </p:spTree>
    <p:extLst>
      <p:ext uri="{BB962C8B-B14F-4D97-AF65-F5344CB8AC3E}">
        <p14:creationId xmlns:p14="http://schemas.microsoft.com/office/powerpoint/2010/main" val="36547957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291" y="146304"/>
            <a:ext cx="11546101" cy="1485900"/>
          </a:xfrm>
        </p:spPr>
        <p:txBody>
          <a:bodyPr>
            <a:noAutofit/>
          </a:bodyPr>
          <a:lstStyle/>
          <a:p>
            <a:r>
              <a:rPr lang="en-US" sz="9600" b="1" dirty="0" smtClean="0">
                <a:latin typeface="Brush Script MT" panose="03060802040406070304" pitchFamily="66" charset="0"/>
              </a:rPr>
              <a:t>La </a:t>
            </a:r>
            <a:r>
              <a:rPr lang="en-US" sz="9600" b="1" dirty="0" err="1" smtClean="0">
                <a:latin typeface="Brush Script MT" panose="03060802040406070304" pitchFamily="66" charset="0"/>
              </a:rPr>
              <a:t>Clochette</a:t>
            </a:r>
            <a:r>
              <a:rPr lang="en-US" sz="4800" b="1" dirty="0" smtClean="0">
                <a:latin typeface="Brush Script MT" panose="03060802040406070304" pitchFamily="66" charset="0"/>
              </a:rPr>
              <a:t/>
            </a:r>
            <a:br>
              <a:rPr lang="en-US" sz="4800" b="1" dirty="0" smtClean="0">
                <a:latin typeface="Brush Script MT" panose="03060802040406070304" pitchFamily="66" charset="0"/>
              </a:rPr>
            </a:br>
            <a:r>
              <a:rPr lang="en-US" sz="4800" b="1" dirty="0" err="1" smtClean="0">
                <a:latin typeface="Brush Script MT" panose="03060802040406070304" pitchFamily="66" charset="0"/>
              </a:rPr>
              <a:t>Mettez</a:t>
            </a:r>
            <a:r>
              <a:rPr lang="en-US" sz="4800" b="1" dirty="0" smtClean="0">
                <a:latin typeface="Brush Script MT" panose="03060802040406070304" pitchFamily="66" charset="0"/>
              </a:rPr>
              <a:t> </a:t>
            </a:r>
            <a:r>
              <a:rPr lang="en-US" sz="4800" b="1" dirty="0" err="1" smtClean="0">
                <a:latin typeface="Brush Script MT" panose="03060802040406070304" pitchFamily="66" charset="0"/>
              </a:rPr>
              <a:t>en</a:t>
            </a:r>
            <a:r>
              <a:rPr lang="en-US" sz="4800" b="1" dirty="0" smtClean="0">
                <a:latin typeface="Brush Script MT" panose="03060802040406070304" pitchFamily="66" charset="0"/>
              </a:rPr>
              <a:t> </a:t>
            </a:r>
            <a:r>
              <a:rPr lang="en-US" sz="4800" b="1" dirty="0" err="1" smtClean="0">
                <a:latin typeface="Brush Script MT" panose="03060802040406070304" pitchFamily="66" charset="0"/>
              </a:rPr>
              <a:t>français</a:t>
            </a:r>
            <a:r>
              <a:rPr lang="en-US" sz="4800" b="1" dirty="0" smtClean="0">
                <a:latin typeface="Brush Script MT" panose="03060802040406070304" pitchFamily="66" charset="0"/>
              </a:rPr>
              <a:t>!!</a:t>
            </a:r>
            <a:r>
              <a:rPr lang="fr-FR" sz="2800" dirty="0"/>
              <a:t/>
            </a:r>
            <a:br>
              <a:rPr lang="fr-FR" sz="2800" dirty="0"/>
            </a:br>
            <a:r>
              <a:rPr lang="fr-FR" dirty="0" smtClean="0"/>
              <a:t>1.  </a:t>
            </a:r>
            <a:r>
              <a:rPr lang="fr-FR" dirty="0" smtClean="0"/>
              <a:t>Il se sentait heureux parce qu’il allait voir son père.</a:t>
            </a:r>
            <a:br>
              <a:rPr lang="fr-FR" dirty="0" smtClean="0"/>
            </a:br>
            <a:r>
              <a:rPr lang="fr-FR" sz="3200" dirty="0"/>
              <a:t/>
            </a:r>
            <a:br>
              <a:rPr lang="fr-FR" sz="3200" dirty="0"/>
            </a:br>
            <a:r>
              <a:rPr lang="fr-FR" dirty="0" smtClean="0"/>
              <a:t>2.  Elle avait seize ans et elle avait les yeux bleus.</a:t>
            </a:r>
            <a:br>
              <a:rPr lang="fr-FR" dirty="0" smtClean="0"/>
            </a:br>
            <a:r>
              <a:rPr lang="fr-FR" sz="3200" dirty="0"/>
              <a:t/>
            </a:r>
            <a:br>
              <a:rPr lang="fr-FR" sz="3200" dirty="0"/>
            </a:br>
            <a:r>
              <a:rPr lang="fr-FR" dirty="0" smtClean="0"/>
              <a:t>3.  Il pleuvait, alors, je suis allé(e) au cinéma.  Le film était triste et j’ai pleuré.</a:t>
            </a:r>
            <a:endParaRPr lang="en-US" dirty="0"/>
          </a:p>
        </p:txBody>
      </p:sp>
    </p:spTree>
    <p:extLst>
      <p:ext uri="{BB962C8B-B14F-4D97-AF65-F5344CB8AC3E}">
        <p14:creationId xmlns:p14="http://schemas.microsoft.com/office/powerpoint/2010/main" val="3658020485"/>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Crop</Template>
  <TotalTime>5355</TotalTime>
  <Words>4</Words>
  <Application>Microsoft Office PowerPoint</Application>
  <PresentationFormat>Widescreen</PresentationFormat>
  <Paragraphs>2</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Brush Script MT</vt:lpstr>
      <vt:lpstr>Franklin Gothic Book</vt:lpstr>
      <vt:lpstr>Crop</vt:lpstr>
      <vt:lpstr>La Clochette Mettez en français!! 1.  He was feeling happy because he was going to see his dad.  2.  She was 16 and she had blue eyes.  3.  It was raining so I went to the movies.  The film was sad and I cried.</vt:lpstr>
      <vt:lpstr>La Clochette Mettez en français!! 1.  Il se sentait heureux parce qu’il allait voir son père.  2.  Elle avait seize ans et elle avait les yeux bleus.  3.  Il pleuvait, alors, je suis allé(e) au cinéma.  Le film était triste et j’ai pleuré.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Clochette Mettez en anglais</dc:title>
  <dc:creator>Danielle Berndt</dc:creator>
  <cp:lastModifiedBy>Danielle Berndt</cp:lastModifiedBy>
  <cp:revision>41</cp:revision>
  <dcterms:created xsi:type="dcterms:W3CDTF">2017-01-03T12:56:38Z</dcterms:created>
  <dcterms:modified xsi:type="dcterms:W3CDTF">2017-01-24T12:07:14Z</dcterms:modified>
</cp:coreProperties>
</file>